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5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5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77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5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8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2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73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36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3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49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574">
              <a:srgbClr val="A3C7E8"/>
            </a:gs>
            <a:gs pos="18000">
              <a:srgbClr val="A3C7E8"/>
            </a:gs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6666C-471E-4D36-8CEF-8AE51EAA5786}" type="datetimeFigureOut">
              <a:rPr lang="ru-RU" smtClean="0"/>
              <a:t>26.08.2019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5B881-4EEE-41E0-8473-AAF4EC65F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38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audio" Target="../media/audio1.wav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29" y="189216"/>
            <a:ext cx="3176291" cy="23776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111" y="2077818"/>
            <a:ext cx="1950889" cy="1932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07308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67067" y="2595146"/>
            <a:ext cx="73740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Развивающая игра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«Подбери эмоцию»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36" y="3479892"/>
            <a:ext cx="2645893" cy="20484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0957" y="4651073"/>
            <a:ext cx="2176461" cy="202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406" y="1468070"/>
            <a:ext cx="3551894" cy="33247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731" y="1468070"/>
            <a:ext cx="4107080" cy="33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5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удивление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7692" y="1564368"/>
            <a:ext cx="1796616" cy="177900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3942532"/>
            <a:ext cx="3043646" cy="221007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194" y="3942532"/>
            <a:ext cx="3161212" cy="221007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2210" y="3942533"/>
            <a:ext cx="2968863" cy="221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4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600" y="1593670"/>
            <a:ext cx="3124828" cy="30955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1692" y="1593670"/>
            <a:ext cx="4001282" cy="309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вина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0510" y="1532550"/>
            <a:ext cx="1860369" cy="172402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2" y="3579222"/>
            <a:ext cx="2036715" cy="271030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905" y="3768395"/>
            <a:ext cx="3308169" cy="252113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1040" y="3768395"/>
            <a:ext cx="3553097" cy="252113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332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343" y="1427852"/>
            <a:ext cx="3695570" cy="3449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394" y="1427852"/>
            <a:ext cx="2647501" cy="346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Мимическая гимнастика «Облако»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7809"/>
            <a:ext cx="10515600" cy="48691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небу плыли облака,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на них смотрел.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 похожих облачка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захотел.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долго всматривался ввысь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даже щурил глаз,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увидел я, то вам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расскажу сейчас.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(наблюдение за воображаемыми облаками </a:t>
            </a:r>
            <a:r>
              <a:rPr lang="ru-RU" sz="1800" i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выражением внимания и интереса на лице</a:t>
            </a:r>
            <a:r>
              <a:rPr lang="ru-RU" sz="1800" i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облачко весёлое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Смеётся надо мной: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-Зачем ты щуришь глазки так?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Какой же ты смешной!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тоже посмеялся с ним: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Мне весело с тобой!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долго-долго облачку 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Махал я вслед рукой.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(мышцы лица расслабляются, на нём появляется улыбка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490" y="1307809"/>
            <a:ext cx="2836033" cy="212702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093" y="3855293"/>
            <a:ext cx="4060288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00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78649"/>
            <a:ext cx="10515600" cy="5657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другое облачко –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Расстроилось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всерьёз: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мамы ветерок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Вдруг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далеко унёс.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каплями-дождинками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Расплакалось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оно…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стало грустно-грустно так,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вовсе не смешно.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(Выражение грусти на лице: уголки губ опущены, лоб сморщен, брови немного сдвинуты</a:t>
            </a:r>
            <a:r>
              <a:rPr lang="ru-RU" sz="1800" i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i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вдруг по небу грозное 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Страшилище летит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кулаком громадным 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Сердито мне грозит.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Ох, испугался я, друзья,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ветер мне помог: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дунул, что страшилище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Пустилось наутёк.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(выражение страха: глаза широко раскрыты, брови сдвинуты, рот открыт в виде буквы «о», лицо напряжено)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317" y="482130"/>
            <a:ext cx="3902299" cy="276412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332" y="3531976"/>
            <a:ext cx="3022510" cy="214094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3448" y="3534546"/>
            <a:ext cx="3563958" cy="21383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37182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560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5762"/>
            <a:ext cx="10515600" cy="5872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маленькое </a:t>
            </a: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облачко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озером плывёт,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удивлённо облачко 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Приоткрывает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рот: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Ой, кто там, в глади озера Пушистенький такой? 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мохнатый, мягонький,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Летим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летим со мной!»</a:t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(Выражение удивления: глаза и рот широко открыты)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 очень долго я играл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вам хочу сказать, 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два похожих облачка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смог я отыскать.</a:t>
            </a:r>
            <a:br>
              <a:rPr lang="ru-RU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334" y="255074"/>
            <a:ext cx="3785379" cy="268131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17101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Monotype Corsiva" panose="03010101010201010101" pitchFamily="66" charset="0"/>
              </a:rPr>
              <a:t>Цель:</a:t>
            </a:r>
            <a:r>
              <a:rPr lang="ru-RU" sz="3600" dirty="0" smtClean="0">
                <a:latin typeface="Monotype Corsiva" panose="03010101010201010101" pitchFamily="66" charset="0"/>
              </a:rPr>
              <a:t> знакомство детей с графическим изображением эмоций; формировать умение соотносить графическое изображении эмоции с фотографиями детей.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b="1" dirty="0" smtClean="0"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latin typeface="Monotype Corsiva" panose="03010101010201010101" pitchFamily="66" charset="0"/>
              </a:rPr>
              <a:t>Задание</a:t>
            </a:r>
          </a:p>
          <a:p>
            <a:pPr marL="0" indent="0" algn="ctr">
              <a:buNone/>
            </a:pPr>
            <a:r>
              <a:rPr lang="ru-RU" sz="5400" dirty="0" smtClean="0">
                <a:latin typeface="Monotype Corsiva" panose="03010101010201010101" pitchFamily="66" charset="0"/>
              </a:rPr>
              <a:t>Подбери к пиктограмме фотографию ребёнка с соответствующей эмоцией</a:t>
            </a:r>
            <a:endParaRPr lang="ru-RU" sz="5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489"/>
          </a:xfrm>
        </p:spPr>
        <p:txBody>
          <a:bodyPr/>
          <a:lstStyle/>
          <a:p>
            <a:pPr algn="ctr"/>
            <a:r>
              <a:rPr lang="ru-RU" b="1" dirty="0" smtClean="0"/>
              <a:t>Эмоция радость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4124" y="1210614"/>
            <a:ext cx="2021983" cy="18674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017" y="3744933"/>
            <a:ext cx="2702887" cy="19861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123" y="3744933"/>
            <a:ext cx="2550017" cy="19861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>
            <a:hlinkClick r:id="" action="ppaction://hlinkshowjump?jump=nextslide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583" y="3744933"/>
            <a:ext cx="2737108" cy="198616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7825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97" y="1432563"/>
            <a:ext cx="3368999" cy="31873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437" y="1432562"/>
            <a:ext cx="4325231" cy="318733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020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грусть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392" y="4062549"/>
            <a:ext cx="2485208" cy="1885723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084" y="4062549"/>
            <a:ext cx="2287362" cy="1885723"/>
          </a:xfrm>
          <a:prstGeom prst="rect">
            <a:avLst/>
          </a:prstGeom>
          <a:ln w="762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9396" y="3956005"/>
            <a:ext cx="2589713" cy="1992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777" y="1467111"/>
            <a:ext cx="2355669" cy="208797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3465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354" y="1423851"/>
            <a:ext cx="3446091" cy="2998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874" y="1162594"/>
            <a:ext cx="4820195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злость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7860" y="1436094"/>
            <a:ext cx="2209957" cy="1937005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Рисунок 4">
            <a:hlinkClick r:id="" action="ppaction://hlinkshowjump?jump=nextslide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17" y="3941717"/>
            <a:ext cx="2864819" cy="214861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303" y="3856547"/>
            <a:ext cx="3030583" cy="223378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748" y="3872163"/>
            <a:ext cx="3017519" cy="2218167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64711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1" y="1586980"/>
            <a:ext cx="3467421" cy="3057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509" y="1520951"/>
            <a:ext cx="3905794" cy="299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1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Эмоция страх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653" y="1329237"/>
            <a:ext cx="2228353" cy="207047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1" y="4111784"/>
            <a:ext cx="2795452" cy="21191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7" name="Рисунок 6">
            <a:hlinkClick r:id="" action="ppaction://hlinkshowjump?jump=nextslide">
              <a:snd r:embed="rId4" name="applause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443" y="4111784"/>
            <a:ext cx="2560320" cy="21191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484" y="4111784"/>
            <a:ext cx="2796267" cy="211919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80758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</Words>
  <Application>Microsoft Office PowerPoint</Application>
  <PresentationFormat>Широкоэкранный</PresentationFormat>
  <Paragraphs>22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Verdana</vt:lpstr>
      <vt:lpstr>Тема Office</vt:lpstr>
      <vt:lpstr>Презентация PowerPoint</vt:lpstr>
      <vt:lpstr>Цель: знакомство детей с графическим изображением эмоций; формировать умение соотносить графическое изображении эмоции с фотографиями детей.</vt:lpstr>
      <vt:lpstr>Эмоция радость</vt:lpstr>
      <vt:lpstr>Презентация PowerPoint</vt:lpstr>
      <vt:lpstr>Эмоция грусть</vt:lpstr>
      <vt:lpstr>Презентация PowerPoint</vt:lpstr>
      <vt:lpstr>Эмоция злость</vt:lpstr>
      <vt:lpstr>Презентация PowerPoint</vt:lpstr>
      <vt:lpstr>Эмоция страх</vt:lpstr>
      <vt:lpstr>Презентация PowerPoint</vt:lpstr>
      <vt:lpstr>Эмоция удивление</vt:lpstr>
      <vt:lpstr>Презентация PowerPoint</vt:lpstr>
      <vt:lpstr>Эмоция вина </vt:lpstr>
      <vt:lpstr>Презентация PowerPoint</vt:lpstr>
      <vt:lpstr>Мимическая гимнастика «Облако»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МАДОУ дс119</dc:creator>
  <cp:lastModifiedBy>Пользователь Windows</cp:lastModifiedBy>
  <cp:revision>16</cp:revision>
  <dcterms:created xsi:type="dcterms:W3CDTF">2015-02-02T08:26:09Z</dcterms:created>
  <dcterms:modified xsi:type="dcterms:W3CDTF">2019-08-26T12:31:32Z</dcterms:modified>
</cp:coreProperties>
</file>