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Педагог-психолог МАДОУ д/с № 119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5617" y="1122363"/>
            <a:ext cx="74669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Развивающая игра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«Цветные кляксы»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2" y="3509963"/>
            <a:ext cx="4829577" cy="30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0" y="284875"/>
            <a:ext cx="3115326" cy="2115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604" y="284875"/>
            <a:ext cx="2651990" cy="1987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74" y="2756627"/>
            <a:ext cx="1902117" cy="2194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721" y="2756627"/>
            <a:ext cx="2393944" cy="1915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037" y="2571791"/>
            <a:ext cx="2500380" cy="2099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732" y="5177306"/>
            <a:ext cx="2186323" cy="147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6664" y="4671782"/>
            <a:ext cx="2141172" cy="2058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9693" y="900678"/>
            <a:ext cx="1454672" cy="7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Цель:</a:t>
            </a:r>
            <a:r>
              <a:rPr lang="ru-RU" dirty="0" smtClean="0">
                <a:latin typeface="Monotype Corsiva" panose="03010101010201010101" pitchFamily="66" charset="0"/>
              </a:rPr>
              <a:t> обучение ребёнка навыкам соотнесения цвета с предметом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Задание</a:t>
            </a:r>
          </a:p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Подбери к кляксе предмет соответствующего цвета, а затем назови предметы такого же цвета.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Красный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3566" y="1442434"/>
            <a:ext cx="2884867" cy="21636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34" y="3902308"/>
            <a:ext cx="2417607" cy="2417607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345" y="3919704"/>
            <a:ext cx="2190750" cy="219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299" y="3919704"/>
            <a:ext cx="2070949" cy="20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0" y="350641"/>
            <a:ext cx="2889754" cy="21642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488" y="326255"/>
            <a:ext cx="2188654" cy="218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4" y="2997959"/>
            <a:ext cx="2085975" cy="1831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717" y="2941509"/>
            <a:ext cx="2476271" cy="224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064" y="2941509"/>
            <a:ext cx="2076125" cy="2076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877" y="5157987"/>
            <a:ext cx="141922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145" y="4829576"/>
            <a:ext cx="2780763" cy="2085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751" y="995492"/>
            <a:ext cx="1428750" cy="7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Синий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850" y="1590429"/>
            <a:ext cx="2712076" cy="216966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51" y="4656920"/>
            <a:ext cx="2168934" cy="1282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927" y="3816455"/>
            <a:ext cx="2207922" cy="2963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591" y="4261550"/>
            <a:ext cx="2072820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37" y="228329"/>
            <a:ext cx="2822693" cy="2280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086" y="728244"/>
            <a:ext cx="2170364" cy="1280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186" y="2833621"/>
            <a:ext cx="2165394" cy="1908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228" y="2508431"/>
            <a:ext cx="2096573" cy="2559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688" y="2833621"/>
            <a:ext cx="2168144" cy="1971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519" y="5067702"/>
            <a:ext cx="2543175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868" y="4742512"/>
            <a:ext cx="2072820" cy="2048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9634" y="1079682"/>
            <a:ext cx="1463167" cy="6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Жёлтый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051223" y="844556"/>
            <a:ext cx="2089553" cy="302138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04" y="3889420"/>
            <a:ext cx="1903323" cy="2192628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841" y="3889420"/>
            <a:ext cx="2762250" cy="2076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361" y="4213533"/>
            <a:ext cx="1744848" cy="17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89" y="242199"/>
            <a:ext cx="3133616" cy="2200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558" y="242199"/>
            <a:ext cx="2761727" cy="2078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16" y="2833352"/>
            <a:ext cx="2212476" cy="1803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411" y="2820473"/>
            <a:ext cx="2297985" cy="171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426" y="2556256"/>
            <a:ext cx="2267990" cy="2267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540" y="4282679"/>
            <a:ext cx="1806151" cy="2357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492" y="4643287"/>
            <a:ext cx="1721667" cy="1997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767" y="914399"/>
            <a:ext cx="1861982" cy="9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Зелёный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648" y="1487053"/>
            <a:ext cx="3008190" cy="200546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802487"/>
            <a:ext cx="2653048" cy="1989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879" y="3753310"/>
            <a:ext cx="2761727" cy="2078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778" y="3753310"/>
            <a:ext cx="216426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Цель: обучение ребёнка навыкам соотнесения цвета с предметом.</vt:lpstr>
      <vt:lpstr>Красный</vt:lpstr>
      <vt:lpstr>Презентация PowerPoint</vt:lpstr>
      <vt:lpstr>Синий</vt:lpstr>
      <vt:lpstr>Презентация PowerPoint</vt:lpstr>
      <vt:lpstr>Жёлтый</vt:lpstr>
      <vt:lpstr>Презентация PowerPoint</vt:lpstr>
      <vt:lpstr>Зелёный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МАДОУ дс119</cp:lastModifiedBy>
  <cp:revision>11</cp:revision>
  <dcterms:created xsi:type="dcterms:W3CDTF">2015-02-02T10:19:20Z</dcterms:created>
  <dcterms:modified xsi:type="dcterms:W3CDTF">2016-08-04T11:43:20Z</dcterms:modified>
</cp:coreProperties>
</file>